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9" r:id="rId2"/>
  </p:sldMasterIdLst>
  <p:sldIdLst>
    <p:sldId id="257" r:id="rId3"/>
    <p:sldId id="297" r:id="rId4"/>
    <p:sldId id="29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010"/>
    <a:srgbClr val="FAF9C5"/>
    <a:srgbClr val="FEF2BE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701" autoAdjust="0"/>
  </p:normalViewPr>
  <p:slideViewPr>
    <p:cSldViewPr>
      <p:cViewPr varScale="1">
        <p:scale>
          <a:sx n="81" d="100"/>
          <a:sy n="81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F8F46-BF3A-408D-A4A3-F684F68F5989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691A0-9FB2-4CF1-A233-039C9BD03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6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0DCF4-40DC-4F9E-B35F-A6E2F5965C8B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EDFD8-7494-45C4-AB85-E69C10044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05D46-0C87-4550-8073-534675277E9D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4D697-4C60-4A12-A8FB-2FB3BF1DC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1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2B4A3-9625-4E4C-AFE5-2D1A211EBA19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BF5A7-8C5B-494A-83A9-9DA5A2BF6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62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5C854-8C7E-4797-AA70-6292B16005BB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D2F2-A3FB-4377-803A-6C56C65AB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34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E7B8-1A9F-4A83-9DC1-3E6443232074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B69D0-B96B-4B01-8967-8DBFD0157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4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987E0-6FBD-4FF2-932E-FEC009BCC68A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62124-9B42-481A-95DD-6ED4562B4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44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F8DC1-B7BE-49C6-98FD-4A07A4FBF511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28848-1E56-4ECE-9569-550213B40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86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18570-C47E-47D4-B99E-229DA0EE4FDA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13C52-7B97-44B4-BEC4-486A83E46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7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1AB5-E954-402C-9AD0-BA5B48DE4483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B8927-B46E-4F3F-A39C-E9B466E3D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75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3C5B3-4669-4F33-9A46-7CF85DEE25C0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AF8D4-50CD-4E29-9919-E1BABF51B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3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C51FB-5B85-4C57-BE0E-A257804227C0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9AE7B-CE7D-47BA-ABD0-8D6F5509E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34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A8AA-B372-4A1D-B636-55AF243555FB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779F3-ECB3-4E8B-98CD-CD8D9F93D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28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89235-25DE-421C-835A-68C12858346C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6CC97-56CC-4975-9343-848047BD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08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053B-DC66-453B-A368-A874586B95D9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44E7B-8345-4F09-837D-82FE7230B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54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282E-3DF8-43B6-8933-9A8853610166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71D2-1209-44CA-B376-8E4910E85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34207-73B4-494F-9135-D10A9FCD7B2F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0A396-99FF-48DB-BFF2-24A3F0DF8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0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DEE4F-7C85-45C7-986C-B3DBFEA23D34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02E25-D247-41BB-AF38-8C11368AE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9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51D9-3D80-49C3-AF70-0649911D4A1B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5AC9E-1CE2-47A5-964B-3B3E52C77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8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0244C-3176-42F0-89EE-85515BF3F880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E95B4-BD25-432A-A16C-4580D599C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4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B547F-A392-458F-8628-2FDC92C3F74B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AA9B-DFFE-423A-AF53-8FAC794B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7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424FA-B828-4E6B-BB25-72B6FE32EDD6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DE8EE-0B1E-4B12-BA96-31B0DA58D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3DD24-EABE-4E83-BDF9-08AA6855D4F6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CC346-4CCD-4527-8154-729050107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8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588B48-FC68-4117-990B-52557B2C0DDF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64523E-BF93-47DB-A87B-DCC83F1A8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582DA4-F559-47D0-BE5E-5F539771B6F2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20F1B8-A21D-41B6-A30F-C4701D933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07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 and 3D </a:t>
            </a:r>
            <a:r>
              <a:rPr lang="en-US" dirty="0"/>
              <a:t>Model QA/QC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Rollout</a:t>
            </a:r>
            <a:endParaRPr lang="en-US" altLang="en-US" dirty="0" smtClean="0"/>
          </a:p>
        </p:txBody>
      </p:sp>
      <p:sp>
        <p:nvSpPr>
          <p:cNvPr id="4099" name="Content Placeholder 10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lvl="0"/>
            <a:r>
              <a:rPr lang="en-US" sz="2400" dirty="0" smtClean="0"/>
              <a:t>Stage </a:t>
            </a:r>
            <a:r>
              <a:rPr lang="en-US" sz="2400" dirty="0"/>
              <a:t>1 </a:t>
            </a:r>
            <a:r>
              <a:rPr lang="en-US" sz="2400" dirty="0" smtClean="0"/>
              <a:t>Implementation</a:t>
            </a:r>
          </a:p>
          <a:p>
            <a:pPr lvl="1"/>
            <a:r>
              <a:rPr lang="en-US" sz="2000" dirty="0" smtClean="0"/>
              <a:t>3D Model requirement for Final RID</a:t>
            </a:r>
          </a:p>
          <a:p>
            <a:pPr lvl="1"/>
            <a:r>
              <a:rPr lang="en-US" sz="2000" dirty="0" smtClean="0"/>
              <a:t>3D </a:t>
            </a:r>
            <a:r>
              <a:rPr lang="en-US" sz="2000" dirty="0"/>
              <a:t>Model Requirements for SS2 and SS3</a:t>
            </a:r>
          </a:p>
          <a:p>
            <a:pPr lvl="1"/>
            <a:r>
              <a:rPr lang="en-US" sz="2000" dirty="0" smtClean="0"/>
              <a:t>PPMS </a:t>
            </a:r>
            <a:r>
              <a:rPr lang="en-US" sz="2000" dirty="0"/>
              <a:t>Task </a:t>
            </a:r>
            <a:r>
              <a:rPr lang="en-US" sz="2000" dirty="0" smtClean="0"/>
              <a:t>3895 RID Added</a:t>
            </a:r>
            <a:endParaRPr lang="en-US" sz="2000" dirty="0"/>
          </a:p>
          <a:p>
            <a:pPr lvl="0"/>
            <a:r>
              <a:rPr lang="en-US" sz="2400" dirty="0" smtClean="0"/>
              <a:t>Stage </a:t>
            </a:r>
            <a:r>
              <a:rPr lang="en-US" sz="2400" dirty="0"/>
              <a:t>2 Implementation – Timeline TBD</a:t>
            </a:r>
          </a:p>
          <a:p>
            <a:pPr lvl="1"/>
            <a:r>
              <a:rPr lang="en-US" sz="2000" dirty="0"/>
              <a:t>Milestone </a:t>
            </a:r>
            <a:r>
              <a:rPr lang="en-US" sz="2000" dirty="0" smtClean="0"/>
              <a:t>reviews</a:t>
            </a:r>
            <a:endParaRPr lang="en-US" sz="2000" dirty="0"/>
          </a:p>
          <a:p>
            <a:pPr lvl="1"/>
            <a:r>
              <a:rPr lang="en-US" sz="2000" dirty="0"/>
              <a:t>Design will be Required in SS3</a:t>
            </a:r>
          </a:p>
          <a:p>
            <a:pPr lvl="0"/>
            <a:r>
              <a:rPr lang="en-US" sz="2400" dirty="0"/>
              <a:t>Drainage and Bridge Model Requirements </a:t>
            </a:r>
            <a:endParaRPr lang="en-US" sz="2400" dirty="0" smtClean="0"/>
          </a:p>
          <a:p>
            <a:pPr lvl="1"/>
            <a:r>
              <a:rPr lang="en-US" sz="2000" dirty="0" smtClean="0"/>
              <a:t>Coming Soon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1600200"/>
            <a:ext cx="2615460" cy="461665"/>
          </a:xfrm>
          <a:prstGeom prst="rect">
            <a:avLst/>
          </a:prstGeom>
          <a:gradFill>
            <a:gsLst>
              <a:gs pos="89340">
                <a:srgbClr val="FEF2BE"/>
              </a:gs>
              <a:gs pos="0">
                <a:srgbClr val="FFFF00"/>
              </a:gs>
              <a:gs pos="80000">
                <a:srgbClr val="F0E010"/>
              </a:gs>
              <a:gs pos="100000">
                <a:srgbClr val="FAF9C5"/>
              </a:gs>
            </a:gsLst>
          </a:gradFill>
          <a:ln/>
          <a:scene3d>
            <a:camera prst="orthographicFront">
              <a:rot lat="0" lon="120000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September</a:t>
            </a:r>
            <a:r>
              <a:rPr lang="en-US" sz="2400" b="1" dirty="0">
                <a:solidFill>
                  <a:srgbClr val="FF0000"/>
                </a:solidFill>
              </a:rPr>
              <a:t>, 2014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 and 3D </a:t>
            </a:r>
            <a:r>
              <a:rPr lang="en-US" dirty="0"/>
              <a:t>Model QA/QC </a:t>
            </a:r>
            <a:r>
              <a:rPr lang="en-US" dirty="0" smtClean="0"/>
              <a:t>Tools and Guidance</a:t>
            </a:r>
            <a:endParaRPr lang="en-US" altLang="en-US" dirty="0" smtClean="0"/>
          </a:p>
        </p:txBody>
      </p:sp>
      <p:sp>
        <p:nvSpPr>
          <p:cNvPr id="4099" name="Content Placeholder 10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lvl="0"/>
            <a:r>
              <a:rPr lang="en-US" sz="2400" dirty="0" smtClean="0"/>
              <a:t>RID and Model review checklists</a:t>
            </a:r>
          </a:p>
          <a:p>
            <a:pPr lvl="1"/>
            <a:r>
              <a:rPr lang="en-US" sz="2000" dirty="0" smtClean="0"/>
              <a:t>Requirements for RID and at each milestone</a:t>
            </a:r>
          </a:p>
          <a:p>
            <a:pPr lvl="0"/>
            <a:r>
              <a:rPr lang="en-US" sz="2400" dirty="0" smtClean="0"/>
              <a:t>RID Work Type Requirements</a:t>
            </a:r>
          </a:p>
          <a:p>
            <a:pPr lvl="1"/>
            <a:r>
              <a:rPr lang="en-US" sz="2000" dirty="0" smtClean="0"/>
              <a:t>Level of detail document for the files that are required for each work type.</a:t>
            </a:r>
          </a:p>
          <a:p>
            <a:r>
              <a:rPr lang="en-US" sz="2400" dirty="0" smtClean="0"/>
              <a:t>PPMS tasks will be updated at each Stage as necessary</a:t>
            </a:r>
          </a:p>
          <a:p>
            <a:r>
              <a:rPr lang="en-US" altLang="en-US" sz="2400" dirty="0" smtClean="0"/>
              <a:t>Develop a RID Guidance Document</a:t>
            </a:r>
          </a:p>
        </p:txBody>
      </p:sp>
    </p:spTree>
    <p:extLst>
      <p:ext uri="{BB962C8B-B14F-4D97-AF65-F5344CB8AC3E}">
        <p14:creationId xmlns:p14="http://schemas.microsoft.com/office/powerpoint/2010/main" val="39652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ineering Suppor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DOTTheme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 Support</Template>
  <TotalTime>543</TotalTime>
  <Words>104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Engineering Support</vt:lpstr>
      <vt:lpstr>1_MDOTTheme2</vt:lpstr>
      <vt:lpstr>PowerPoint Presentation</vt:lpstr>
      <vt:lpstr>RID and 3D Model QA/QC  Rollout</vt:lpstr>
      <vt:lpstr>RID and 3D Model QA/QC Tools and Guidance</vt:lpstr>
    </vt:vector>
  </TitlesOfParts>
  <Company>State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Wilkerson, John D. (MDOT)</dc:creator>
  <cp:lastModifiedBy>Wilkerson, John D. (MDOT)</cp:lastModifiedBy>
  <cp:revision>17</cp:revision>
  <dcterms:created xsi:type="dcterms:W3CDTF">2014-07-01T14:43:58Z</dcterms:created>
  <dcterms:modified xsi:type="dcterms:W3CDTF">2014-07-02T18:50:36Z</dcterms:modified>
</cp:coreProperties>
</file>